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456" y="-96"/>
      </p:cViewPr>
      <p:guideLst>
        <p:guide orient="horz" pos="266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6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7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7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6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4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0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4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9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2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3863-393D-A148-89AC-8B156BDE88B9}" type="datetimeFigureOut">
              <a:rPr lang="en-US" smtClean="0"/>
              <a:t>19-05-07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E9317-B338-2A46-9ACC-E11493A2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r-dark-flame-415693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171" r="44612"/>
          <a:stretch/>
        </p:blipFill>
        <p:spPr>
          <a:xfrm>
            <a:off x="0" y="0"/>
            <a:ext cx="166817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81994" y="438762"/>
            <a:ext cx="67012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lang="en-CA" sz="4800" b="1" dirty="0" smtClean="0">
                <a:solidFill>
                  <a:srgbClr val="FFFFFF"/>
                </a:solidFill>
                <a:latin typeface="Arial"/>
                <a:cs typeface="Arial"/>
              </a:rPr>
              <a:t>Song title </a:t>
            </a:r>
            <a:r>
              <a:rPr lang="mr-IN" sz="4800" b="1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CA" sz="4800" b="1" dirty="0" smtClean="0">
                <a:solidFill>
                  <a:srgbClr val="FFFFFF"/>
                </a:solidFill>
                <a:latin typeface="Arial"/>
                <a:cs typeface="Arial"/>
              </a:rPr>
              <a:t> 48 font size]</a:t>
            </a:r>
            <a:endParaRPr lang="en-CA" sz="4800" b="1" dirty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CA" sz="32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lang="en-CA" sz="3200" dirty="0" smtClean="0">
                <a:solidFill>
                  <a:srgbClr val="FFFFFF"/>
                </a:solidFill>
                <a:latin typeface="Arial"/>
                <a:cs typeface="Arial"/>
              </a:rPr>
              <a:t>lyrics go here]</a:t>
            </a:r>
          </a:p>
          <a:p>
            <a:r>
              <a:rPr lang="en-CA" sz="3200" dirty="0" smtClean="0">
                <a:solidFill>
                  <a:srgbClr val="FFFFFF"/>
                </a:solidFill>
                <a:latin typeface="Arial"/>
                <a:cs typeface="Arial"/>
              </a:rPr>
              <a:t>[32 font size minimum </a:t>
            </a:r>
            <a:r>
              <a:rPr lang="mr-IN" sz="3200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CA" sz="3200" dirty="0" smtClean="0">
                <a:solidFill>
                  <a:srgbClr val="FFFFFF"/>
                </a:solidFill>
                <a:latin typeface="Arial"/>
                <a:cs typeface="Arial"/>
              </a:rPr>
              <a:t> aim for 36]</a:t>
            </a:r>
            <a:endParaRPr lang="en-CA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0345" y="552576"/>
            <a:ext cx="12562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solidFill>
                  <a:srgbClr val="FFFFFF"/>
                </a:solidFill>
                <a:latin typeface="Arial"/>
                <a:cs typeface="Arial"/>
              </a:rPr>
              <a:t>[verse, bridge or chorus marker </a:t>
            </a:r>
            <a:r>
              <a:rPr lang="mr-IN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CA" dirty="0" smtClean="0">
                <a:solidFill>
                  <a:srgbClr val="FFFFFF"/>
                </a:solidFill>
                <a:latin typeface="Arial"/>
                <a:cs typeface="Arial"/>
              </a:rPr>
              <a:t> 14 or 18 size font]</a:t>
            </a:r>
          </a:p>
          <a:p>
            <a:endParaRPr lang="en-CA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110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Baptist Women of Ontario and Quebec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James</dc:creator>
  <cp:lastModifiedBy>Renee James</cp:lastModifiedBy>
  <cp:revision>2</cp:revision>
  <dcterms:created xsi:type="dcterms:W3CDTF">2019-05-07T16:50:07Z</dcterms:created>
  <dcterms:modified xsi:type="dcterms:W3CDTF">2019-05-07T17:00:06Z</dcterms:modified>
</cp:coreProperties>
</file>